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Employ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Employ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800" b="1" i="0" u="none" strike="noStrike" kern="1200" spc="100" baseline="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 Percentage</a:t>
            </a:r>
            <a:endParaRPr lang="en-IN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65</c:v>
                </c:pt>
                <c:pt idx="2">
                  <c:v>43</c:v>
                </c:pt>
                <c:pt idx="3">
                  <c:v>46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8-47B3-915D-E948E6AAD4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45</c:v>
                </c:pt>
                <c:pt idx="1">
                  <c:v>35</c:v>
                </c:pt>
                <c:pt idx="2">
                  <c:v>56</c:v>
                </c:pt>
                <c:pt idx="3">
                  <c:v>51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8-47B3-915D-E948E6AAD4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8-47B3-915D-E948E6AAD4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E8-47B3-915D-E948E6AAD4A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E8-47B3-915D-E948E6AAD4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48142911"/>
        <c:axId val="648921567"/>
      </c:barChart>
      <c:catAx>
        <c:axId val="648142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921567"/>
        <c:crosses val="autoZero"/>
        <c:auto val="1"/>
        <c:lblAlgn val="ctr"/>
        <c:lblOffset val="100"/>
        <c:noMultiLvlLbl val="0"/>
      </c:catAx>
      <c:valAx>
        <c:axId val="648921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14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4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 Percentage</a:t>
            </a:r>
            <a:endParaRPr lang="en-IN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39</c:v>
                </c:pt>
                <c:pt idx="1">
                  <c:v>33</c:v>
                </c:pt>
                <c:pt idx="2">
                  <c:v>63</c:v>
                </c:pt>
                <c:pt idx="3">
                  <c:v>57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D-4E69-8B2C-F05E7FB1DC01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61</c:v>
                </c:pt>
                <c:pt idx="1">
                  <c:v>67</c:v>
                </c:pt>
                <c:pt idx="2">
                  <c:v>37</c:v>
                </c:pt>
                <c:pt idx="3">
                  <c:v>43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1D-4E69-8B2C-F05E7FB1DC01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 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Sheet2!$D$2:$D$6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1D-4E69-8B2C-F05E7FB1DC01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 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Sheet2!$E$2:$E$6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1D-4E69-8B2C-F05E7FB1DC01}"/>
            </c:ext>
          </c:extLst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Sheet2!$F$2:$F$6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1D-4E69-8B2C-F05E7FB1DC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61097327"/>
        <c:axId val="755706319"/>
      </c:barChart>
      <c:catAx>
        <c:axId val="76109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706319"/>
        <c:crosses val="autoZero"/>
        <c:auto val="1"/>
        <c:lblAlgn val="ctr"/>
        <c:lblOffset val="100"/>
        <c:noMultiLvlLbl val="0"/>
      </c:catAx>
      <c:valAx>
        <c:axId val="755706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109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0695-52B4-A0DE-24F6-11C0D139A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1AD08-0A3A-11DE-8E1F-6F82EB033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9F954-FB51-80DA-E9AC-79CA27F5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1BA19-5418-1FE5-5D5D-3EC0EE91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DF1B3-EAAA-CA23-8B08-CCD48B0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54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9ACC-22FE-0241-E322-69362E34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5F3DC-C3E0-06C5-4467-D0C590045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AACB7-3D13-2C9D-ABE0-75FF76554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F2669-EDB8-DF70-3E8A-90AC88A5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4BF67-ED67-D962-E304-2E9E3277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1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3D97E-6DF8-7157-9A7C-F30943D64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0BC16-3716-348E-D720-11C5F802C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08AFD-6A11-EA42-8254-99C9794C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4F52A-F56D-4E8E-043C-F2441DCA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763E0-ADA8-8432-6EBD-AD1CD9D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68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ACB8-9A25-49E3-5C38-E6C186F2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F5FA-B14C-40A8-2BA9-CF22DAE4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8267-987A-BDC2-DF3A-14AA45EB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6F9FF-BBDE-DCA8-6D80-B880B89F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2C99C-408B-4FD6-DD3E-50614930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77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10F6-70C7-44C2-A2FE-7CD947C7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A9722-134E-0A41-A314-39BABF282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E247D-49D7-4C18-3066-BE96F215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1D481-0376-B9DE-AACD-3C4299B75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20885-893A-6C69-69AE-CAC3181A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56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0DA3-7744-6630-3D76-93D5F0BC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F4407-0DCD-9A86-27B1-4CF9EDE11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27DCC-B616-5F5B-B354-C1861FFE0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FF07C-0D2F-15D6-C18A-57DF5300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9C465-D48A-199A-8F4D-4DE2087C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139B9-52D6-2D99-5F35-3181214B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1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11EF9-1E17-D502-E8D1-59D8BF3B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1CBA2-FD81-CC7F-DFE4-37F0CFDE9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46D2B-8A77-ABBA-32F4-17F4B8CF4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C5A9D-2E98-3A59-02F8-F41401603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5EAEB-E78B-B8E0-84A9-A84FB4E61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69EDA6-5A98-7C08-8895-A1746158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28741-261A-0F51-3D56-20A9F912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9E305-FEC8-1061-9FF4-940C2CEE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28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D091-1ACB-BBA3-C183-9F63F915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8FC78-6FA0-8B1D-7FA6-D4F72627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60DD6-1E21-3460-82F3-3037309D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F6C77-5A1F-2945-B155-4FEFC693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50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ADB8B-F9D6-8669-54E4-1E256AD2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4E841-2820-8223-86C8-E8932C6A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0B7BE-22EC-7671-85E1-74A73AB0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296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F411-26D5-E3DB-EF7C-AE40196F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B337-00F5-BE87-0DE1-01DFBCE3C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B2952-3C54-21AD-3D20-944BB6A6E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BCCFC-6B21-E8E6-9DAD-2F3628D2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B2CA7-73A0-6621-B436-7A837A8C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30C62-228B-728A-E438-015DAC38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48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F15B-32F7-40EC-FA36-3FD5794A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4808D7-98DE-E293-C953-CE652119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E778C-6EEF-21EC-317F-2F824FD51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65F7B-150B-FE65-B975-AB87AE49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46AB-A65C-ED4D-2353-240DC136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A42E5-1C94-C7B7-4B1A-5F670F5D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9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75324-0927-CA94-A916-7C64661D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2FD97-A0ED-3D36-6DA6-40D703BBA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B1FCA-2E80-71F9-9BC5-275CC9E28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E689-282A-4FB2-8BD8-3A467CD85240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F9CA3-EFAE-898B-2D5D-F3D79B0A9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90AF2-F039-825F-0726-04003678B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9875-A94D-4651-9F47-8E05259AE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379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65DB4A-9D43-9FE6-3C35-2765B6D343F1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EMPLOYERS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036171B-87A2-5F6C-6C2C-767993855C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802902"/>
              </p:ext>
            </p:extLst>
          </p:nvPr>
        </p:nvGraphicFramePr>
        <p:xfrm>
          <a:off x="818147" y="1251283"/>
          <a:ext cx="10664792" cy="440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93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5027D1-4A8B-9D22-85E8-97DBA0336B34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EMPLOYERS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1E59079-C713-EA24-3342-A9F42B5EAD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045092"/>
              </p:ext>
            </p:extLst>
          </p:nvPr>
        </p:nvGraphicFramePr>
        <p:xfrm>
          <a:off x="606392" y="1328286"/>
          <a:ext cx="10818795" cy="415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27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BIJO ABRAHAM</dc:creator>
  <cp:lastModifiedBy>BIJO ABRAHAM</cp:lastModifiedBy>
  <cp:revision>4</cp:revision>
  <dcterms:created xsi:type="dcterms:W3CDTF">2023-11-12T13:36:40Z</dcterms:created>
  <dcterms:modified xsi:type="dcterms:W3CDTF">2023-11-22T06:06:22Z</dcterms:modified>
</cp:coreProperties>
</file>