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jo%20Abraham\Desktop\2022-23%20feedback\ALUMNI%20FEEDBACK%20FORM(2022-2023)%20(Response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jo%20Abraham\Desktop\2022-23%20feedback\ALUMNI%20FEEDBACK%20FORM(2022-2023)%20(Responses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jo%20Abraham\Desktop\2022-23%20feedback\ALUMNI%20FEEDBACK%20FORM(2022-2023)%20(Responses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IN" sz="2400" dirty="0"/>
              <a:t>In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25</c:v>
                </c:pt>
                <c:pt idx="1">
                  <c:v>25</c:v>
                </c:pt>
                <c:pt idx="2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B3-4E3C-A432-DFFB7B08E505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50</c:v>
                </c:pt>
                <c:pt idx="1">
                  <c:v>25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B3-4E3C-A432-DFFB7B08E505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25</c:v>
                </c:pt>
                <c:pt idx="1">
                  <c:v>25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B3-4E3C-A432-DFFB7B08E505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B3-4E3C-A432-DFFB7B08E505}"/>
            </c:ext>
          </c:extLst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0</c:v>
                </c:pt>
                <c:pt idx="1">
                  <c:v>25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B3-4E3C-A432-DFFB7B08E5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43188063"/>
        <c:axId val="1150770527"/>
      </c:barChart>
      <c:catAx>
        <c:axId val="1143188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0770527"/>
        <c:crosses val="autoZero"/>
        <c:auto val="1"/>
        <c:lblAlgn val="ctr"/>
        <c:lblOffset val="100"/>
        <c:noMultiLvlLbl val="0"/>
      </c:catAx>
      <c:valAx>
        <c:axId val="11507705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3188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IN" sz="2400" b="1" i="0" u="none" strike="noStrike" kern="1200" spc="100" baseline="0" dirty="0">
                <a:solidFill>
                  <a:srgbClr val="FFFFFF">
                    <a:lumMod val="95000"/>
                  </a:srgb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In Percentage</a:t>
            </a:r>
            <a:endParaRPr lang="en-IN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Sheet2!$C$2:$C$4</c:f>
              <c:numCache>
                <c:formatCode>General</c:formatCode>
                <c:ptCount val="3"/>
                <c:pt idx="0">
                  <c:v>50</c:v>
                </c:pt>
                <c:pt idx="1">
                  <c:v>75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AD-4CF0-AFD5-12837151E634}"/>
            </c:ext>
          </c:extLst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Sheet2!$D$2:$D$4</c:f>
              <c:numCache>
                <c:formatCode>General</c:formatCode>
                <c:ptCount val="3"/>
                <c:pt idx="0">
                  <c:v>50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AD-4CF0-AFD5-12837151E634}"/>
            </c:ext>
          </c:extLst>
        </c:ser>
        <c:ser>
          <c:idx val="2"/>
          <c:order val="2"/>
          <c:tx>
            <c:strRef>
              <c:f>Sheet2!$E$1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Sheet2!$E$2:$E$4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AD-4CF0-AFD5-12837151E634}"/>
            </c:ext>
          </c:extLst>
        </c:ser>
        <c:ser>
          <c:idx val="3"/>
          <c:order val="3"/>
          <c:tx>
            <c:strRef>
              <c:f>Sheet2!$F$1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Sheet2!$F$2:$F$4</c:f>
              <c:numCache>
                <c:formatCode>General</c:formatCode>
                <c:ptCount val="3"/>
                <c:pt idx="0">
                  <c:v>0</c:v>
                </c:pt>
                <c:pt idx="1">
                  <c:v>25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AD-4CF0-AFD5-12837151E634}"/>
            </c:ext>
          </c:extLst>
        </c:ser>
        <c:ser>
          <c:idx val="4"/>
          <c:order val="4"/>
          <c:tx>
            <c:strRef>
              <c:f>Sheet2!$G$1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Sheet2!$G$2:$G$4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AD-4CF0-AFD5-12837151E6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46535167"/>
        <c:axId val="1145963535"/>
      </c:barChart>
      <c:catAx>
        <c:axId val="1146535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5963535"/>
        <c:crosses val="autoZero"/>
        <c:auto val="1"/>
        <c:lblAlgn val="ctr"/>
        <c:lblOffset val="100"/>
        <c:noMultiLvlLbl val="0"/>
      </c:catAx>
      <c:valAx>
        <c:axId val="11459635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65351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IN" sz="2400" b="1" i="0" u="none" strike="noStrike" kern="1200" spc="100" baseline="0" dirty="0">
                <a:solidFill>
                  <a:srgbClr val="FFFFFF">
                    <a:lumMod val="95000"/>
                  </a:srgb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In Percentage</a:t>
            </a:r>
            <a:endParaRPr lang="en-IN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YES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Sheet3!$B$2:$B$5</c:f>
              <c:strCache>
                <c:ptCount val="4"/>
                <c:pt idx="0">
                  <c:v>If you are invited to deliver a Guest Lecture/ A Special Talk / A Motivational Session for your juniors, will you be interested? </c:v>
                </c:pt>
                <c:pt idx="1">
                  <c:v> Are you a member of the college alumni association. </c:v>
                </c:pt>
                <c:pt idx="2">
                  <c:v> If no, would you like to join the college Alumni Association? </c:v>
                </c:pt>
                <c:pt idx="3">
                  <c:v> Are you willing to contribute to the development of the college? </c:v>
                </c:pt>
              </c:strCache>
            </c:strRef>
          </c:cat>
          <c:val>
            <c:numRef>
              <c:f>Sheet3!$C$2:$C$5</c:f>
              <c:numCache>
                <c:formatCode>General</c:formatCode>
                <c:ptCount val="4"/>
                <c:pt idx="0">
                  <c:v>100</c:v>
                </c:pt>
                <c:pt idx="1">
                  <c:v>50</c:v>
                </c:pt>
                <c:pt idx="2">
                  <c:v>100</c:v>
                </c:pt>
                <c:pt idx="3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AB-4DA5-B38A-057A3869D63E}"/>
            </c:ext>
          </c:extLst>
        </c:ser>
        <c:ser>
          <c:idx val="1"/>
          <c:order val="1"/>
          <c:tx>
            <c:strRef>
              <c:f>Sheet3!$D$1</c:f>
              <c:strCache>
                <c:ptCount val="1"/>
                <c:pt idx="0">
                  <c:v>NO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Sheet3!$B$2:$B$5</c:f>
              <c:strCache>
                <c:ptCount val="4"/>
                <c:pt idx="0">
                  <c:v>If you are invited to deliver a Guest Lecture/ A Special Talk / A Motivational Session for your juniors, will you be interested? </c:v>
                </c:pt>
                <c:pt idx="1">
                  <c:v> Are you a member of the college alumni association. </c:v>
                </c:pt>
                <c:pt idx="2">
                  <c:v> If no, would you like to join the college Alumni Association? </c:v>
                </c:pt>
                <c:pt idx="3">
                  <c:v> Are you willing to contribute to the development of the college? </c:v>
                </c:pt>
              </c:strCache>
            </c:strRef>
          </c:cat>
          <c:val>
            <c:numRef>
              <c:f>Sheet3!$D$2:$D$5</c:f>
              <c:numCache>
                <c:formatCode>General</c:formatCode>
                <c:ptCount val="4"/>
                <c:pt idx="0">
                  <c:v>0</c:v>
                </c:pt>
                <c:pt idx="1">
                  <c:v>50</c:v>
                </c:pt>
                <c:pt idx="2">
                  <c:v>0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AB-4DA5-B38A-057A3869D6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46540927"/>
        <c:axId val="1145965023"/>
      </c:barChart>
      <c:catAx>
        <c:axId val="1146540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5965023"/>
        <c:crosses val="autoZero"/>
        <c:auto val="1"/>
        <c:lblAlgn val="ctr"/>
        <c:lblOffset val="100"/>
        <c:noMultiLvlLbl val="0"/>
      </c:catAx>
      <c:valAx>
        <c:axId val="11459650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6540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FA538-BD4D-CC72-CF4B-8D632F9E1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8A10C-0200-B5CA-DAB8-E3D019297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26AC4-F63E-640E-799B-64D58F16D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ADFE-21BB-4183-AEAA-82578793BBC2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361E9-1A0E-FFE7-3849-44BAE6558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EF0F7-D41C-26DD-5249-655ED135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D909-415D-497E-B97A-96AB405AA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12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D2506-2F2F-6157-FBFF-56122BAF7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A85268-4EF6-BF5D-7545-9C28B19D7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6A99F-1ED8-7A1C-24AF-DD09C5E82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ADFE-21BB-4183-AEAA-82578793BBC2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CA29A-F914-F920-4A62-EC901249C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CBC8B-1A17-501D-C41F-3572C7A5A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D909-415D-497E-B97A-96AB405AA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929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44C275-D4D4-91BB-4F5E-2F12759404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9B289C-E135-1F48-9B6F-3FF6AB807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F2364-7490-B4D7-CD43-9D9CF7F4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ADFE-21BB-4183-AEAA-82578793BBC2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8902F-FF38-829E-C2E5-90DF83622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C989D-796B-C647-B9F3-2593EECF1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D909-415D-497E-B97A-96AB405AA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022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399CB-12D6-CAF9-DDDC-3E5036C6D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BB01E-7D1E-DE16-8395-0DA6CD4B5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2C1BE-58B0-C9E9-1F3D-4EBDB9A43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ADFE-21BB-4183-AEAA-82578793BBC2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525D6-1A7A-3C31-891C-D70EB805A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F528F-C8AD-3FE5-CC0C-8017F897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D909-415D-497E-B97A-96AB405AA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24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D6F9A-2D09-EA1D-B815-37F413B6A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BECAB-FA34-15A1-C548-58218B8F7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45FF9-63D7-45D1-F3A0-C7E9605E8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ADFE-21BB-4183-AEAA-82578793BBC2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194C9-8322-0033-0553-D3BC73902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1228F-B199-1341-6423-865CCCB7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D909-415D-497E-B97A-96AB405AA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4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783F0-C6A2-849D-5861-FCBC744A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800CA-CB92-3A77-6B1B-71521B832D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59C20-93E3-8049-C524-E0C6A6209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EAF61C-4144-2594-FBCC-47275D33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ADFE-21BB-4183-AEAA-82578793BBC2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96464-DD78-F39E-8BCC-19285453B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B87DC-305A-BA4E-E6BB-22088257D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D909-415D-497E-B97A-96AB405AA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814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CEBF1-7C16-B9F1-0BAC-764896982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E7CF5-E967-A95D-916B-CE57F45F0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CAF42-D640-5F18-04CB-1EB15003E7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320676-716A-E87D-B90E-97DF0893FB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69A2C9-C7AB-9C5F-1222-4CBD3F3CA4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CB98DA-9468-CD1E-A454-275466859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ADFE-21BB-4183-AEAA-82578793BBC2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04D815-E43D-3227-27A8-37C25299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41CFEC-9B8A-D8F3-4EE4-8B7C77F0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D909-415D-497E-B97A-96AB405AA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810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9E3AE-B3C8-79A0-1290-6CF3CF3E3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55797E-0199-9109-51A2-CCE1ECE4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ADFE-21BB-4183-AEAA-82578793BBC2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DFBAC-0644-A115-DB0F-D77FE9792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FC8E4A-3099-5F2B-BAE6-6031656E5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D909-415D-497E-B97A-96AB405AA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783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B3C85C-E89E-1E2B-5253-50ADC67F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ADFE-21BB-4183-AEAA-82578793BBC2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2F8860-901C-CBFB-CFEF-67B8DA190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B8E8C-761F-87F8-2138-A84EBE36E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D909-415D-497E-B97A-96AB405AA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119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B5B49-13D8-A50A-0EFB-8F822394C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65163-E3FD-873D-33B8-B3D9FCFAB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BF243-96DF-239B-105B-18FA75CCE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CF01-D82D-DC95-1EC3-7DF367505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ADFE-21BB-4183-AEAA-82578793BBC2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960BB-B3A6-F2D7-F380-AB9155CB8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B6728-5B84-F4C2-08FF-101DC18D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D909-415D-497E-B97A-96AB405AA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466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96DC3-A302-F1AF-86A4-9B64820A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24C824-728F-BF40-3363-E2AAF1532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08C12A-A691-008C-1B20-24C2D58B1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71AC9-6EFF-9938-114D-23460787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ADFE-21BB-4183-AEAA-82578793BBC2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8361D-46D3-897A-0123-0272FEC6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6B997-498C-FF58-2793-70F1D9741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D909-415D-497E-B97A-96AB405AA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431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070F8-CA20-BB9A-8A4D-F9FAE9334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8EA22-BCC7-B0C7-5C0A-F49EBAA01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B0C39-DBE8-9764-D3AB-2B364AF43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3ADFE-21BB-4183-AEAA-82578793BBC2}" type="datetimeFigureOut">
              <a:rPr lang="en-IN" smtClean="0"/>
              <a:t>22-11-23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3E863-F93B-E5ED-88CB-6E4A5AB10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59AA-737A-CA55-848C-94FE013FF7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D909-415D-497E-B97A-96AB405AA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798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F6082D-5D4F-2692-48C5-515251244897}"/>
              </a:ext>
            </a:extLst>
          </p:cNvPr>
          <p:cNvSpPr txBox="1"/>
          <p:nvPr/>
        </p:nvSpPr>
        <p:spPr>
          <a:xfrm>
            <a:off x="4384963" y="290946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ALUMNI FEEDBACK (2022-23)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385CD62-1F31-8514-76A8-2D08922C75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897253"/>
              </p:ext>
            </p:extLst>
          </p:nvPr>
        </p:nvGraphicFramePr>
        <p:xfrm>
          <a:off x="721895" y="1299410"/>
          <a:ext cx="10934299" cy="4446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763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F6082D-5D4F-2692-48C5-515251244897}"/>
              </a:ext>
            </a:extLst>
          </p:cNvPr>
          <p:cNvSpPr txBox="1"/>
          <p:nvPr/>
        </p:nvSpPr>
        <p:spPr>
          <a:xfrm>
            <a:off x="4384963" y="290946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ALUMNI FEEDBACK (2022-23)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4CFB9AF-5266-ACA2-173D-2C9B842F63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7545844"/>
              </p:ext>
            </p:extLst>
          </p:nvPr>
        </p:nvGraphicFramePr>
        <p:xfrm>
          <a:off x="500513" y="1549667"/>
          <a:ext cx="10934299" cy="4581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9121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F6082D-5D4F-2692-48C5-515251244897}"/>
              </a:ext>
            </a:extLst>
          </p:cNvPr>
          <p:cNvSpPr txBox="1"/>
          <p:nvPr/>
        </p:nvSpPr>
        <p:spPr>
          <a:xfrm>
            <a:off x="4384963" y="290946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ALUMNI FEEDBACK (2022-23)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6085E05-3106-83FD-DB99-A2E5F3B252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105031"/>
              </p:ext>
            </p:extLst>
          </p:nvPr>
        </p:nvGraphicFramePr>
        <p:xfrm>
          <a:off x="770021" y="1357161"/>
          <a:ext cx="10597415" cy="4745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7852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BIJO ABRAHAM</dc:creator>
  <cp:lastModifiedBy>BIJO ABRAHAM</cp:lastModifiedBy>
  <cp:revision>4</cp:revision>
  <dcterms:created xsi:type="dcterms:W3CDTF">2023-11-12T13:15:14Z</dcterms:created>
  <dcterms:modified xsi:type="dcterms:W3CDTF">2023-11-22T06:05:35Z</dcterms:modified>
</cp:coreProperties>
</file>