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_ALUMNI%20FEEDBACK%20FORM(2020-2021)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_ALUMNI%20FEEDBACK%20FORM(2020-2021)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_ALUMNI%20FEEDBACK%20FORM(2020-2021)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23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19-4F49-B9AC-009F80EA3DE3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46</c:v>
                </c:pt>
                <c:pt idx="1">
                  <c:v>38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19-4F49-B9AC-009F80EA3DE3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15</c:v>
                </c:pt>
                <c:pt idx="1">
                  <c:v>31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19-4F49-B9AC-009F80EA3DE3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19-4F49-B9AC-009F80EA3DE3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19-4F49-B9AC-009F80EA3D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961249392"/>
        <c:axId val="1961250640"/>
      </c:barChart>
      <c:catAx>
        <c:axId val="196124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1250640"/>
        <c:crosses val="autoZero"/>
        <c:auto val="1"/>
        <c:lblAlgn val="ctr"/>
        <c:lblOffset val="100"/>
        <c:noMultiLvlLbl val="0"/>
      </c:catAx>
      <c:valAx>
        <c:axId val="196125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124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Sheet3!$C$2:$C$4</c:f>
              <c:numCache>
                <c:formatCode>General</c:formatCode>
                <c:ptCount val="3"/>
                <c:pt idx="0">
                  <c:v>47</c:v>
                </c:pt>
                <c:pt idx="1">
                  <c:v>54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41-4539-913A-48EB3CC6CE45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Sheet3!$D$2:$D$4</c:f>
              <c:numCache>
                <c:formatCode>General</c:formatCode>
                <c:ptCount val="3"/>
                <c:pt idx="0">
                  <c:v>38</c:v>
                </c:pt>
                <c:pt idx="1">
                  <c:v>31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41-4539-913A-48EB3CC6CE45}"/>
            </c:ext>
          </c:extLst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Sheet3!$E$2:$E$4</c:f>
              <c:numCache>
                <c:formatCode>General</c:formatCode>
                <c:ptCount val="3"/>
                <c:pt idx="0">
                  <c:v>15</c:v>
                </c:pt>
                <c:pt idx="1">
                  <c:v>15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41-4539-913A-48EB3CC6CE45}"/>
            </c:ext>
          </c:extLst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41-4539-913A-48EB3CC6CE45}"/>
            </c:ext>
          </c:extLst>
        </c:ser>
        <c:ser>
          <c:idx val="4"/>
          <c:order val="4"/>
          <c:tx>
            <c:strRef>
              <c:f>Sheet3!$G$1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Sheet3!$G$2:$G$4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41-4539-913A-48EB3CC6CE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22922608"/>
        <c:axId val="222923024"/>
      </c:barChart>
      <c:catAx>
        <c:axId val="22292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23024"/>
        <c:crosses val="autoZero"/>
        <c:auto val="1"/>
        <c:lblAlgn val="ctr"/>
        <c:lblOffset val="100"/>
        <c:noMultiLvlLbl val="0"/>
      </c:catAx>
      <c:valAx>
        <c:axId val="222923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2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Sheet4!$B$2:$B$5</c:f>
              <c:strCache>
                <c:ptCount val="4"/>
                <c:pt idx="0">
                  <c:v>If you are invited to deliver a Guest Lecture/ A Special Talk / A Motivational Session for your juniors, will you be interested? </c:v>
                </c:pt>
                <c:pt idx="1">
                  <c:v> Are you a member of the college alumni association. </c:v>
                </c:pt>
                <c:pt idx="2">
                  <c:v> If no, would you like to join the college Alumni Association? </c:v>
                </c:pt>
                <c:pt idx="3">
                  <c:v> Are you willing to contribute to the development of the college? </c:v>
                </c:pt>
              </c:strCache>
            </c:strRef>
          </c:cat>
          <c:val>
            <c:numRef>
              <c:f>Sheet4!$C$2:$C$5</c:f>
              <c:numCache>
                <c:formatCode>General</c:formatCode>
                <c:ptCount val="4"/>
                <c:pt idx="0">
                  <c:v>77</c:v>
                </c:pt>
                <c:pt idx="1">
                  <c:v>23</c:v>
                </c:pt>
                <c:pt idx="2">
                  <c:v>85</c:v>
                </c:pt>
                <c:pt idx="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0-4AA3-82CB-56BE3025EDC3}"/>
            </c:ext>
          </c:extLst>
        </c:ser>
        <c:ser>
          <c:idx val="1"/>
          <c:order val="1"/>
          <c:tx>
            <c:strRef>
              <c:f>Sheet4!$D$1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Sheet4!$B$2:$B$5</c:f>
              <c:strCache>
                <c:ptCount val="4"/>
                <c:pt idx="0">
                  <c:v>If you are invited to deliver a Guest Lecture/ A Special Talk / A Motivational Session for your juniors, will you be interested? </c:v>
                </c:pt>
                <c:pt idx="1">
                  <c:v> Are you a member of the college alumni association. </c:v>
                </c:pt>
                <c:pt idx="2">
                  <c:v> If no, would you like to join the college Alumni Association? </c:v>
                </c:pt>
                <c:pt idx="3">
                  <c:v> Are you willing to contribute to the development of the college? </c:v>
                </c:pt>
              </c:strCache>
            </c:strRef>
          </c:cat>
          <c:val>
            <c:numRef>
              <c:f>Sheet4!$D$2:$D$5</c:f>
              <c:numCache>
                <c:formatCode>General</c:formatCode>
                <c:ptCount val="4"/>
                <c:pt idx="0">
                  <c:v>23</c:v>
                </c:pt>
                <c:pt idx="1">
                  <c:v>77</c:v>
                </c:pt>
                <c:pt idx="2">
                  <c:v>15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60-4AA3-82CB-56BE3025ED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22539344"/>
        <c:axId val="222553488"/>
      </c:barChart>
      <c:catAx>
        <c:axId val="22253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553488"/>
        <c:crosses val="autoZero"/>
        <c:auto val="1"/>
        <c:lblAlgn val="ctr"/>
        <c:lblOffset val="100"/>
        <c:noMultiLvlLbl val="0"/>
      </c:catAx>
      <c:valAx>
        <c:axId val="222553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53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BB1EA-8709-44B9-933C-91AE9FEDC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F8DD8-ADCF-46F1-85E8-D822BB1B0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03E1E-055F-4D22-AC50-3D72D117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9D09B-CE1E-4174-B857-E04D066D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E5BCE-D73F-4568-B141-79158A8C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6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227D-8D4D-45AF-B245-77FF7C23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B594D-E5DF-4535-88A2-597C1D748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15ACB-6C30-4A29-81B1-5038F023C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B2AD2-B6FA-475D-A587-3D6884AEF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4A0F-03FE-41D0-B81A-B8961AB5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7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A7C96A-AEEA-4889-9F37-9D5929F367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D40F1-D2F7-4C6D-B53A-71F8F1468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D28B0-D37B-4096-8B64-BBFDC2DF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91B99-2644-4633-AF5E-75449165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3ECE4-7D3B-4078-A768-B4EF3D0B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8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D1D5-2B8A-4648-9454-CFD5CD449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5654D-2EB7-426D-B6E6-9ACAB751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A3EDC-E43B-43A0-B6F6-42C26E07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C2D28-5971-407C-9224-A0F35CFB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21967-FA37-4F7C-9527-3274D1818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CB91-5EC8-4A3F-B26A-003192158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E9DE6-28E9-4368-A4AC-16A78A0DF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8A253-E802-481B-8A64-DBC2302CD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7A762-BA6D-4EDF-8A21-157235E9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168A0-BFA5-4075-9F9B-9FDC20C3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3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7659-9C0A-4E3C-923C-CE36E930F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10478-D1A5-4E19-8746-4BA5B5307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7EBEC-51F0-41AF-B8A6-6CED5F116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14AC5-FF5C-45BF-A596-4CCA322E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8BD13-34C5-491F-8FFA-C1678BBA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9CDD0-B0CA-40E5-B25F-8F36E9814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0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1B99-3300-4F30-A0FB-451643287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0784B-3AC5-4185-B0F1-71BE5968D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27F64-3163-4408-BCF6-86578721E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CEDCA-F173-4161-8DC1-7EFB3BD3E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85CA-0919-499B-A66E-C5E884EB5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9481A8-5A81-40DF-8568-478DC151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31277-0171-4248-9039-51309FFD1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FECD28-88D9-4E38-AC39-891301AE8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2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0812-E97E-49BC-9BF5-FAFB72377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1410D-9D3E-4362-8383-1AC124CBC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1702F-BC6A-4BC4-BC98-FAEED8D4B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B6383-5B61-4F60-B1DF-D351EBD5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3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161E3D-ACAC-40D7-9F7E-8A004C834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6DDCF0-87C1-4932-B07E-067DE9882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1AA85-EFA1-4079-9F03-FB5454DB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6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B1373-135F-414E-8B53-BBABEC116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E8874-35FA-4397-86C1-5DA39D907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0834A-15EA-4619-A88A-EB7826658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08962-F79F-4067-8D1C-039C1FEF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60358-E990-4EFE-A90A-151DF0CB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1D81B-1BEC-4A6E-8865-3B1270D84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9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FA50-73B0-4232-B763-FDA9BEA7D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F78F97-86B4-48C8-8668-4272FD459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63F9F-47D5-44C2-85FD-E8D31BCF1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1A6D0-8AE3-457E-A875-35D546927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C9624-3C70-44B8-B71D-DCDE142A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90D7E-D517-41A7-876B-46834336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8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286E70-43A0-465E-BF27-AB5483DE5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014A8-561D-4200-9175-FC41A4CC9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9B34D-5321-41D6-80B8-FEE7928C3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6C77-DC59-45CB-A283-0C5C5F091B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DA102-A252-4704-8DEC-1B7C8AB83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15D55-9722-44F4-9023-24E0521DD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5E17-6FB1-4C75-8026-51A67474E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792CFA5-0050-41B4-984A-88481FA865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803146"/>
              </p:ext>
            </p:extLst>
          </p:nvPr>
        </p:nvGraphicFramePr>
        <p:xfrm>
          <a:off x="692727" y="1080655"/>
          <a:ext cx="10598727" cy="4627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14EA549-A237-4103-BC59-683E67E71AF5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ALUMNI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33247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6AD2DE3-3FC4-44A8-9AD0-1165AF519C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923706"/>
              </p:ext>
            </p:extLst>
          </p:nvPr>
        </p:nvGraphicFramePr>
        <p:xfrm>
          <a:off x="692726" y="872836"/>
          <a:ext cx="11083637" cy="5056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16F3A9C-96B2-4BA2-9962-9F81D700F80C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ALUMNI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215739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BD9EFB8-3E17-4469-A4A2-7BD0421375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933193"/>
              </p:ext>
            </p:extLst>
          </p:nvPr>
        </p:nvGraphicFramePr>
        <p:xfrm>
          <a:off x="498764" y="1260764"/>
          <a:ext cx="10515600" cy="433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CE78E6-9FE7-4CC9-A4FB-400A902947E9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ALUMNI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253412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BIJO ABRAHAM</cp:lastModifiedBy>
  <cp:revision>4</cp:revision>
  <dcterms:created xsi:type="dcterms:W3CDTF">2021-10-05T03:51:28Z</dcterms:created>
  <dcterms:modified xsi:type="dcterms:W3CDTF">2021-12-08T14:23:43Z</dcterms:modified>
</cp:coreProperties>
</file>