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9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%202019-20\(2019-20)%20ALUMNI%20FEEDBACK(GRAPH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%202019-20\(2019-20)%20ALUMNI%20FEEDBACK(GRAPH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9-20)\(2019-20)%20ALUMNI%20FEEDBACK(GRAPH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Sheet5!$C$2:$C$4</c:f>
              <c:numCache>
                <c:formatCode>General</c:formatCode>
                <c:ptCount val="3"/>
                <c:pt idx="0">
                  <c:v>42</c:v>
                </c:pt>
                <c:pt idx="1">
                  <c:v>37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F8-4474-A06E-687E6C2C0E1A}"/>
            </c:ext>
          </c:extLst>
        </c:ser>
        <c:ser>
          <c:idx val="1"/>
          <c:order val="1"/>
          <c:tx>
            <c:strRef>
              <c:f>Sheet5!$D$1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Sheet5!$D$2:$D$4</c:f>
              <c:numCache>
                <c:formatCode>General</c:formatCode>
                <c:ptCount val="3"/>
                <c:pt idx="0">
                  <c:v>49</c:v>
                </c:pt>
                <c:pt idx="1">
                  <c:v>49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F8-4474-A06E-687E6C2C0E1A}"/>
            </c:ext>
          </c:extLst>
        </c:ser>
        <c:ser>
          <c:idx val="2"/>
          <c:order val="2"/>
          <c:tx>
            <c:strRef>
              <c:f>Sheet5!$E$1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Sheet5!$E$2:$E$4</c:f>
              <c:numCache>
                <c:formatCode>General</c:formatCode>
                <c:ptCount val="3"/>
                <c:pt idx="0">
                  <c:v>9</c:v>
                </c:pt>
                <c:pt idx="1">
                  <c:v>14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F8-4474-A06E-687E6C2C0E1A}"/>
            </c:ext>
          </c:extLst>
        </c:ser>
        <c:ser>
          <c:idx val="3"/>
          <c:order val="3"/>
          <c:tx>
            <c:strRef>
              <c:f>Sheet5!$F$1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Sheet5!$F$2:$F$4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F8-4474-A06E-687E6C2C0E1A}"/>
            </c:ext>
          </c:extLst>
        </c:ser>
        <c:ser>
          <c:idx val="4"/>
          <c:order val="4"/>
          <c:tx>
            <c:strRef>
              <c:f>Sheet5!$G$1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Sheet5!$G$2:$G$4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F8-4474-A06E-687E6C2C0E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5310240"/>
        <c:axId val="95305248"/>
      </c:barChart>
      <c:catAx>
        <c:axId val="953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305248"/>
        <c:crosses val="autoZero"/>
        <c:auto val="1"/>
        <c:lblAlgn val="ctr"/>
        <c:lblOffset val="100"/>
        <c:noMultiLvlLbl val="0"/>
      </c:catAx>
      <c:valAx>
        <c:axId val="95305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31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 percentage</a:t>
            </a:r>
          </a:p>
        </c:rich>
      </c:tx>
      <c:layout>
        <c:manualLayout>
          <c:xMode val="edge"/>
          <c:yMode val="edge"/>
          <c:x val="0.44676612141362543"/>
          <c:y val="1.70807477781018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Sheet6!$C$2:$C$4</c:f>
              <c:numCache>
                <c:formatCode>General</c:formatCode>
                <c:ptCount val="3"/>
                <c:pt idx="0">
                  <c:v>51</c:v>
                </c:pt>
                <c:pt idx="1">
                  <c:v>73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6-44D8-8CE1-407225AEA3E0}"/>
            </c:ext>
          </c:extLst>
        </c:ser>
        <c:ser>
          <c:idx val="1"/>
          <c:order val="1"/>
          <c:tx>
            <c:strRef>
              <c:f>Sheet6!$D$1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Sheet6!$D$2:$D$4</c:f>
              <c:numCache>
                <c:formatCode>General</c:formatCode>
                <c:ptCount val="3"/>
                <c:pt idx="0">
                  <c:v>36</c:v>
                </c:pt>
                <c:pt idx="1">
                  <c:v>18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A6-44D8-8CE1-407225AEA3E0}"/>
            </c:ext>
          </c:extLst>
        </c:ser>
        <c:ser>
          <c:idx val="2"/>
          <c:order val="2"/>
          <c:tx>
            <c:strRef>
              <c:f>Sheet6!$E$1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Sheet6!$E$2:$E$4</c:f>
              <c:numCache>
                <c:formatCode>General</c:formatCode>
                <c:ptCount val="3"/>
                <c:pt idx="0">
                  <c:v>13</c:v>
                </c:pt>
                <c:pt idx="1">
                  <c:v>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A6-44D8-8CE1-407225AEA3E0}"/>
            </c:ext>
          </c:extLst>
        </c:ser>
        <c:ser>
          <c:idx val="3"/>
          <c:order val="3"/>
          <c:tx>
            <c:strRef>
              <c:f>Sheet6!$F$1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Sheet6!$F$2:$F$4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A6-44D8-8CE1-407225AEA3E0}"/>
            </c:ext>
          </c:extLst>
        </c:ser>
        <c:ser>
          <c:idx val="4"/>
          <c:order val="4"/>
          <c:tx>
            <c:strRef>
              <c:f>Sheet6!$G$1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Sheet6!$G$2:$G$4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A6-44D8-8CE1-407225AEA3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1516640"/>
        <c:axId val="91508320"/>
      </c:barChart>
      <c:catAx>
        <c:axId val="9151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508320"/>
        <c:crosses val="autoZero"/>
        <c:auto val="1"/>
        <c:lblAlgn val="ctr"/>
        <c:lblOffset val="100"/>
        <c:noMultiLvlLbl val="0"/>
      </c:catAx>
      <c:valAx>
        <c:axId val="91508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51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in percentage</a:t>
            </a:r>
            <a:endParaRPr lang="en-US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Sheet7!$C$1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Sheet7!$B$2:$B$5</c:f>
              <c:strCache>
                <c:ptCount val="4"/>
                <c:pt idx="0">
                  <c:v>If you are invited to deliver a Guest Lecture/ A Special Talk / A Motivational Session for your juniors, will you be interested? </c:v>
                </c:pt>
                <c:pt idx="1">
                  <c:v> Are you a member of the college alumni association. </c:v>
                </c:pt>
                <c:pt idx="2">
                  <c:v> If no, would you like to join the college Alumni Association? </c:v>
                </c:pt>
                <c:pt idx="3">
                  <c:v> Are you willing to contribute to the development of the college? </c:v>
                </c:pt>
              </c:strCache>
            </c:strRef>
          </c:cat>
          <c:val>
            <c:numRef>
              <c:f>Sheet7!$C$2:$C$5</c:f>
              <c:numCache>
                <c:formatCode>General</c:formatCode>
                <c:ptCount val="4"/>
                <c:pt idx="0">
                  <c:v>81</c:v>
                </c:pt>
                <c:pt idx="1">
                  <c:v>25</c:v>
                </c:pt>
                <c:pt idx="2">
                  <c:v>81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0E-41CB-97F4-1D820EA8B194}"/>
            </c:ext>
          </c:extLst>
        </c:ser>
        <c:ser>
          <c:idx val="1"/>
          <c:order val="1"/>
          <c:tx>
            <c:strRef>
              <c:f>Sheet7!$D$1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Sheet7!$B$2:$B$5</c:f>
              <c:strCache>
                <c:ptCount val="4"/>
                <c:pt idx="0">
                  <c:v>If you are invited to deliver a Guest Lecture/ A Special Talk / A Motivational Session for your juniors, will you be interested? </c:v>
                </c:pt>
                <c:pt idx="1">
                  <c:v> Are you a member of the college alumni association. </c:v>
                </c:pt>
                <c:pt idx="2">
                  <c:v> If no, would you like to join the college Alumni Association? </c:v>
                </c:pt>
                <c:pt idx="3">
                  <c:v> Are you willing to contribute to the development of the college? </c:v>
                </c:pt>
              </c:strCache>
            </c:strRef>
          </c:cat>
          <c:val>
            <c:numRef>
              <c:f>Sheet7!$D$2:$D$5</c:f>
              <c:numCache>
                <c:formatCode>General</c:formatCode>
                <c:ptCount val="4"/>
                <c:pt idx="0">
                  <c:v>19</c:v>
                </c:pt>
                <c:pt idx="1">
                  <c:v>75</c:v>
                </c:pt>
                <c:pt idx="2">
                  <c:v>19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0E-41CB-97F4-1D820EA8B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26100496"/>
        <c:axId val="1326102160"/>
      </c:barChart>
      <c:catAx>
        <c:axId val="132610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6102160"/>
        <c:crosses val="autoZero"/>
        <c:auto val="1"/>
        <c:lblAlgn val="ctr"/>
        <c:lblOffset val="100"/>
        <c:noMultiLvlLbl val="0"/>
      </c:catAx>
      <c:valAx>
        <c:axId val="1326102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610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2F13-58DF-4CDB-B004-C8E32C0CC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2BC49-7432-4222-81C0-1FC9AA25F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9034B-1E64-4F2C-A2EA-60B88164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71161-6E1A-4110-B0B8-FE51B23A3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B73FC-C7CB-47EB-95CF-F1260824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3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68-6B01-4EEB-AFD6-E6FD70998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A4244-6575-40D7-9FCA-534B9612F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FF3F6-A67F-4B58-BF06-A653D751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8A40B-F15D-4631-8BA2-E2A3F752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1C800-3DBF-4504-8F0C-F487D78A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94E0D-CE58-4F9F-B2A8-9E54B7C47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BDB41-EF7A-4B04-9BAE-6EC080F9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B2BA-5522-4C14-8151-F0596ED06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BAEA2-3468-48A1-ABE1-EC734B1F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9B4F-2B4A-4635-B03E-40F3C99D2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9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6CCF-1BA8-429C-8EE1-FEAC649ED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4AF8E-D996-4C84-92CF-C95E387D8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045B-CB7A-4C26-BC7B-AC42E078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4B7A4-CE64-45AE-90D4-C9B615E2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D87B5-F722-406D-B395-1501D70A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7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E89A7-52D8-44A5-86DA-F5204AC6A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586C5-3B9E-48B6-92AB-17511F003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367A5-12FC-4BF6-BABE-BFF5B455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6D17A-3FB2-4CC5-9BF5-95DBB869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A96DF-B1DB-4F1D-8408-B40FDB87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96252-FCED-484E-8A19-CFAF3DF2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B043B-D748-4D4E-87BF-CFD65FD17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855AE-8625-4F1D-B593-2FB3DD814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D4407-D7F7-4326-B92B-5AF0BFC5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2EFF0-CEA2-447C-878B-E55107B5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09E8D-F415-419A-AE29-EFE1D10E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6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8209D-A08F-4B84-9FD6-A4620C4C4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9EA2C-2B4A-4317-8248-B2D12389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DB2B5-F2F0-4C6D-AAA6-99FA3432C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615888-938F-4523-8B07-160899366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6742F-084E-4DDF-B92E-7A408ED49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C2290-92A6-4CDD-B1B4-65C992AC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9F1DA7-76F6-425E-BF2C-5EFE39CD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2913D6-4760-4D43-BA97-F07BFBDC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0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42AB9-4823-46B0-8CB1-B23917A20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F528CD-C87A-4D27-8807-DF08D452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0A857-567C-4FB9-879C-D922341C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FD6E5-C106-49BB-85B9-8F37EF53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5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686D8B-D667-4421-9D09-FC649FF58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7C34F5-E8A4-47F1-9C27-E01AFD02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2E549-9E2B-4697-B81F-1DDC10C2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2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9808-7FC3-42F7-8108-1E517FF7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EEBAD-DD1C-4FC8-858B-23D63AA17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834B4-C6F2-45DF-B8B7-EC4F162B9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9F8EC-C873-474B-A1EB-B2739A0A4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3312D-8CE1-4EE9-A1E6-8EC4AB7E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9C5B3-078B-4B39-B8CC-8DF6808D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8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FD38-91F4-4DC8-95A5-34C606B2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9B793B-3BBA-4550-9A0C-0EA2F4FB2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A2CAA-E855-441E-98CC-56A00E585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AA36A-49F6-490F-AFFD-223A953E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4C98B-F8EF-4BDE-AE77-06D1215D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2AB8E-0492-4EC8-89DD-FA61042F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1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684A8-B262-4AD2-A89A-02A04D1AE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D42E1-4C7C-4A7D-9AB6-606AF4207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B19A6-DE64-42EC-873E-372524AC2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A4428-D45F-4EA6-A331-E4836553E44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27094-CD15-4464-A21C-DEF078FC1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C53CD-3996-41CC-AD9B-8A833DB80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83D6-86D9-47C7-B7CA-DECE2FA2C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556AA65-C118-4DB2-BC33-FB8EA86F19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414137"/>
              </p:ext>
            </p:extLst>
          </p:nvPr>
        </p:nvGraphicFramePr>
        <p:xfrm>
          <a:off x="443345" y="914400"/>
          <a:ext cx="1090352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6BEE958-3F11-4F22-9393-7676493E814D}"/>
              </a:ext>
            </a:extLst>
          </p:cNvPr>
          <p:cNvSpPr txBox="1"/>
          <p:nvPr/>
        </p:nvSpPr>
        <p:spPr>
          <a:xfrm>
            <a:off x="4135581" y="279462"/>
            <a:ext cx="392083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ALUMNI FEEDBACK (2019-2020)</a:t>
            </a:r>
          </a:p>
        </p:txBody>
      </p:sp>
    </p:spTree>
    <p:extLst>
      <p:ext uri="{BB962C8B-B14F-4D97-AF65-F5344CB8AC3E}">
        <p14:creationId xmlns:p14="http://schemas.microsoft.com/office/powerpoint/2010/main" val="160369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8A5F24D-0172-491F-ACDA-C117E130F4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862628"/>
              </p:ext>
            </p:extLst>
          </p:nvPr>
        </p:nvGraphicFramePr>
        <p:xfrm>
          <a:off x="484909" y="997527"/>
          <a:ext cx="10945091" cy="477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F64779-3B5A-42D7-A025-38A3EF08B30B}"/>
              </a:ext>
            </a:extLst>
          </p:cNvPr>
          <p:cNvSpPr txBox="1"/>
          <p:nvPr/>
        </p:nvSpPr>
        <p:spPr>
          <a:xfrm>
            <a:off x="4135581" y="279462"/>
            <a:ext cx="392083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ALUMNI FEEDBACK (2019-2020)</a:t>
            </a:r>
          </a:p>
        </p:txBody>
      </p:sp>
    </p:spTree>
    <p:extLst>
      <p:ext uri="{BB962C8B-B14F-4D97-AF65-F5344CB8AC3E}">
        <p14:creationId xmlns:p14="http://schemas.microsoft.com/office/powerpoint/2010/main" val="313992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B70D6E4-6363-4CF5-AB8A-B6AD272D63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929334"/>
              </p:ext>
            </p:extLst>
          </p:nvPr>
        </p:nvGraphicFramePr>
        <p:xfrm>
          <a:off x="551542" y="812800"/>
          <a:ext cx="11219543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C879489-DBFE-4BCF-8958-B7166A7B1B01}"/>
              </a:ext>
            </a:extLst>
          </p:cNvPr>
          <p:cNvSpPr txBox="1"/>
          <p:nvPr/>
        </p:nvSpPr>
        <p:spPr>
          <a:xfrm>
            <a:off x="4329049" y="235919"/>
            <a:ext cx="366452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ALUMNI FEEDBACK (2019-2020)</a:t>
            </a:r>
          </a:p>
        </p:txBody>
      </p:sp>
    </p:spTree>
    <p:extLst>
      <p:ext uri="{BB962C8B-B14F-4D97-AF65-F5344CB8AC3E}">
        <p14:creationId xmlns:p14="http://schemas.microsoft.com/office/powerpoint/2010/main" val="335236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Rincey</cp:lastModifiedBy>
  <cp:revision>4</cp:revision>
  <dcterms:created xsi:type="dcterms:W3CDTF">2021-04-03T16:30:38Z</dcterms:created>
  <dcterms:modified xsi:type="dcterms:W3CDTF">2021-10-06T10:56:07Z</dcterms:modified>
</cp:coreProperties>
</file>