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ALUMNI%20FEEDBAC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ALUMNI%20FEEDBAC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Rate development activities organized by the College for your overall development</c:v>
                </c:pt>
                <c:pt idx="1">
                  <c:v>Education imparted at St. Thomas College useful and relevant in your present job</c:v>
                </c:pt>
                <c:pt idx="2">
                  <c:v>Rate the Faculty student relationship in St. Thomas College</c:v>
                </c:pt>
                <c:pt idx="3">
                  <c:v>Rate the office staff and student relationship in St. Thomas College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</c:v>
                </c:pt>
                <c:pt idx="1">
                  <c:v>64</c:v>
                </c:pt>
                <c:pt idx="2">
                  <c:v>67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6-426D-A3A0-5452FD5FFA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Rate development activities organized by the College for your overall development</c:v>
                </c:pt>
                <c:pt idx="1">
                  <c:v>Education imparted at St. Thomas College useful and relevant in your present job</c:v>
                </c:pt>
                <c:pt idx="2">
                  <c:v>Rate the Faculty student relationship in St. Thomas College</c:v>
                </c:pt>
                <c:pt idx="3">
                  <c:v>Rate the office staff and student relationship in St. Thomas College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36</c:v>
                </c:pt>
                <c:pt idx="2">
                  <c:v>33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6-426D-A3A0-5452FD5FFA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 Rate development activities organized by the College for your overall development</c:v>
                </c:pt>
                <c:pt idx="1">
                  <c:v>Education imparted at St. Thomas College useful and relevant in your present job</c:v>
                </c:pt>
                <c:pt idx="2">
                  <c:v>Rate the Faculty student relationship in St. Thomas College</c:v>
                </c:pt>
                <c:pt idx="3">
                  <c:v>Rate the office staff and student relationship in St. Thomas College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F6-426D-A3A0-5452FD5FFA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88063071"/>
        <c:axId val="988065151"/>
      </c:barChart>
      <c:catAx>
        <c:axId val="98806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65151"/>
        <c:crosses val="autoZero"/>
        <c:auto val="1"/>
        <c:lblAlgn val="ctr"/>
        <c:lblOffset val="100"/>
        <c:noMultiLvlLbl val="0"/>
      </c:catAx>
      <c:valAx>
        <c:axId val="988065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63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 percentage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Are you willing to contribute to the development of the college</c:v>
                </c:pt>
                <c:pt idx="1">
                  <c:v>Have you obtained sufficient technical know-how (both in theory and practice) at St. Thomas College</c:v>
                </c:pt>
                <c:pt idx="2">
                  <c:v>If you are invited to deliver A Guest Lecture/ A Special Talk /  A Motivational Session for your juniors, will you be interested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0-4B8B-AB62-43DB425D5D0C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Are you willing to contribute to the development of the college</c:v>
                </c:pt>
                <c:pt idx="1">
                  <c:v>Have you obtained sufficient technical know-how (both in theory and practice) at St. Thomas College</c:v>
                </c:pt>
                <c:pt idx="2">
                  <c:v>If you are invited to deliver A Guest Lecture/ A Special Talk /  A Motivational Session for your juniors, will you be interested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A0-4B8B-AB62-43DB425D5D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88062239"/>
        <c:axId val="988062655"/>
      </c:barChart>
      <c:catAx>
        <c:axId val="98806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62655"/>
        <c:crosses val="autoZero"/>
        <c:auto val="1"/>
        <c:lblAlgn val="ctr"/>
        <c:lblOffset val="100"/>
        <c:noMultiLvlLbl val="0"/>
      </c:catAx>
      <c:valAx>
        <c:axId val="9880626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062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6CC3-6D65-4254-A85A-11B2FA46D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095C1-1694-49F2-A53B-75707A334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D6B9E-BD95-486A-83FA-6F51827C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E02A3-C6C0-4853-97F0-21B056F8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CFA1-AF8D-495C-8599-4004419F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6649-E7D1-441E-B8AB-FB2CF2E9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B441E-88AA-4A4E-9675-8EBC32584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7578C-DF12-40A2-B245-90A61B360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5C35A-BA12-4DE9-B03A-FEC0D130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2305B-CB03-4CA8-BD79-BDC6A678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9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67DDD-193F-4968-8984-AF5410ACE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BDA80-0239-4062-9B2B-501AA172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E765F-B8EF-4CF8-94F0-1A6BCC46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91A0A-99DD-49DF-8E5C-59115A00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8E0C2-2BA5-476C-B3C5-BF3D99E2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942A-2885-4036-8ADE-04DEAE5D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34B4A-D00A-4322-AC45-D4B7151A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451EA-7198-4029-8400-5963E893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FB66D-BBE8-4E72-B513-CD5E2FA3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7B2FF-292F-4752-88A3-8BB3B78F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2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A279-05EF-4955-B520-18ED7472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FB69B-49A6-4EF6-AB58-02044299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EFB4-DFAA-4422-BC52-F5AA2DD7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5E67B-6B90-403F-8B03-4CE4AB81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9B60D-1214-42E6-8999-C2D47B19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A73A-5771-4629-9F1D-005E38D6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6677-F39B-4756-8F80-2F1066F64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28172-B196-4FD0-BE91-FC994D434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ED6BA-CE59-4A89-B46A-60F9B946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9EE0D-082D-4486-93CC-17A4C68F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8AD24-EC46-407E-8CA6-11E10071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3C5D-F2B8-41E4-AE2E-AAF2FA802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ABE21-F7E8-4AE3-8F62-28AB1A0B3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BA87F-10B2-4583-90C0-5E233F043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A7D1AD-30EF-41C3-8EAD-273E159B4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489F8-B538-47F3-A53D-92122DB69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49CE6-F90F-4658-9687-7FCD33B6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6D40F-DF78-4855-B16F-00AABD3E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A52F1-03F9-4FA7-B625-DEF3C6B9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174D-4137-49D7-9288-2944836A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EE00D-CA44-47BF-ACEF-699901B2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CD83F-791F-4370-82BA-6A498976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3AC27-DEED-4958-84AD-4BDB692D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5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BAC37-8974-4CFF-81D8-D0B50846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80453-DC0F-45C0-A482-074AD8FD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833CE-102C-4D36-9D12-9CA2211F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1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14ED-1640-4EFB-B10C-9DFA61FE8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8B8D-03EB-4101-A04E-D5D9D282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83226-9A2C-4FDB-8CC6-7568389DE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B67EB-99E1-464F-B03D-5B22BE86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FCF68-9B7F-474F-94DA-05BF417F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604D1-AB29-4DBF-A259-22506E4B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0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5C52-5EAE-4B6A-A9FD-859A0048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C521E-EA54-4405-8A96-DFA2B9B438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732D4-EFDF-425B-9822-E3F87DF5F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2333A-5307-451A-BB21-41D65F38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B5EDB-A7FE-4A33-A715-1E0B4F527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955CC-0060-4CD0-A244-339D6C03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5F890F-9118-4B78-A163-9CC439A6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105B5-A5A4-4ED1-AF24-F8F232A7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0A971-EEA6-4372-A266-34C832A4A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0317-74EC-469F-B162-B3335606047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CCEB2-876B-4D15-862A-CD17965F5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28FD3-9E06-45F5-9E74-19BBBCE70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A3FC-E4B7-42AB-A067-C0E9F3B64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23E8E37-D54A-4963-B499-A09920245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204184"/>
              </p:ext>
            </p:extLst>
          </p:nvPr>
        </p:nvGraphicFramePr>
        <p:xfrm>
          <a:off x="290946" y="1205345"/>
          <a:ext cx="11485418" cy="435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8D2027A-6CAC-43DE-B85F-C0E444944E6B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FEEDBACK(2016-17)</a:t>
            </a:r>
          </a:p>
        </p:txBody>
      </p:sp>
    </p:spTree>
    <p:extLst>
      <p:ext uri="{BB962C8B-B14F-4D97-AF65-F5344CB8AC3E}">
        <p14:creationId xmlns:p14="http://schemas.microsoft.com/office/powerpoint/2010/main" val="201808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217246-B3D7-4F08-8E89-120CB082431A}"/>
              </a:ext>
            </a:extLst>
          </p:cNvPr>
          <p:cNvSpPr txBox="1"/>
          <p:nvPr/>
        </p:nvSpPr>
        <p:spPr>
          <a:xfrm>
            <a:off x="4384963" y="346364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ALUMNI FEEDBACK(2016-17)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604CEAF-A665-4495-861C-3F2937EF1E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73852"/>
              </p:ext>
            </p:extLst>
          </p:nvPr>
        </p:nvGraphicFramePr>
        <p:xfrm>
          <a:off x="526473" y="1177636"/>
          <a:ext cx="11277599" cy="4765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81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Rincey</cp:lastModifiedBy>
  <cp:revision>4</cp:revision>
  <dcterms:created xsi:type="dcterms:W3CDTF">2021-04-16T09:41:40Z</dcterms:created>
  <dcterms:modified xsi:type="dcterms:W3CDTF">2021-10-05T05:34:04Z</dcterms:modified>
</cp:coreProperties>
</file>