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21-22)\_%20ALUMNI%20FEEDBACK%20FORM(2021-2022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21-22)\_%20ALUMNI%20FEEDBACK%20FORM(2021-2022)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21-22)\_%20ALUMNI%20FEEDBACK%20FORM(2021-2022)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/>
              <a:t>In</a:t>
            </a:r>
            <a:r>
              <a:rPr lang="en-IN" sz="2400" baseline="0"/>
              <a:t> percentage</a:t>
            </a:r>
            <a:endParaRPr lang="en-IN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22</c:v>
                </c:pt>
                <c:pt idx="1">
                  <c:v>27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A-4FA1-8E63-A075FFCC1CD2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Sheet2!$D$2:$D$4</c:f>
              <c:numCache>
                <c:formatCode>General</c:formatCode>
                <c:ptCount val="3"/>
                <c:pt idx="0">
                  <c:v>64</c:v>
                </c:pt>
                <c:pt idx="1">
                  <c:v>32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A-4FA1-8E63-A075FFCC1CD2}"/>
            </c:ext>
          </c:extLst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Sheet2!$E$2:$E$4</c:f>
              <c:numCache>
                <c:formatCode>General</c:formatCode>
                <c:ptCount val="3"/>
                <c:pt idx="0">
                  <c:v>14</c:v>
                </c:pt>
                <c:pt idx="1">
                  <c:v>32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A-4FA1-8E63-A075FFCC1CD2}"/>
            </c:ext>
          </c:extLst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Sheet2!$F$2:$F$4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A-4FA1-8E63-A075FFCC1CD2}"/>
            </c:ext>
          </c:extLst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Sheet2!$B$2:$B$4</c:f>
              <c:strCache>
                <c:ptCount val="3"/>
                <c:pt idx="0">
                  <c:v>How do you rate infrastructure and facilities provided by the College?  </c:v>
                </c:pt>
                <c:pt idx="1">
                  <c:v> Were your satisfied with the procedure of grievances redressal by  the college? </c:v>
                </c:pt>
                <c:pt idx="2">
                  <c:v> Rate the technical / subject knowledge that you gained at St.Thomas College</c:v>
                </c:pt>
              </c:strCache>
            </c:strRef>
          </c:cat>
          <c:val>
            <c:numRef>
              <c:f>Sheet2!$G$2:$G$4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7A-4FA1-8E63-A075FFCC1C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0305712"/>
        <c:axId val="50296976"/>
      </c:barChart>
      <c:catAx>
        <c:axId val="5030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296976"/>
        <c:crosses val="autoZero"/>
        <c:auto val="1"/>
        <c:lblAlgn val="ctr"/>
        <c:lblOffset val="100"/>
        <c:noMultiLvlLbl val="0"/>
      </c:catAx>
      <c:valAx>
        <c:axId val="5029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800"/>
              <a:t>In</a:t>
            </a:r>
            <a:r>
              <a:rPr lang="en-IN" sz="2800" baseline="0"/>
              <a:t> percentage</a:t>
            </a:r>
            <a:endParaRPr lang="en-IN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Sheet3!$C$2:$C$4</c:f>
              <c:numCache>
                <c:formatCode>General</c:formatCode>
                <c:ptCount val="3"/>
                <c:pt idx="0">
                  <c:v>27</c:v>
                </c:pt>
                <c:pt idx="1">
                  <c:v>43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F-49F5-871C-25C41D67A587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Sheet3!$D$2:$D$4</c:f>
              <c:numCache>
                <c:formatCode>General</c:formatCode>
                <c:ptCount val="3"/>
                <c:pt idx="0">
                  <c:v>37</c:v>
                </c:pt>
                <c:pt idx="1">
                  <c:v>43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5F-49F5-871C-25C41D67A587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Sheet3!$E$2:$E$4</c:f>
              <c:numCache>
                <c:formatCode>General</c:formatCode>
                <c:ptCount val="3"/>
                <c:pt idx="0">
                  <c:v>22</c:v>
                </c:pt>
                <c:pt idx="1">
                  <c:v>11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5F-49F5-871C-25C41D67A587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Sheet3!$F$2:$F$4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5F-49F5-871C-25C41D67A587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Sheet3!$B$2:$B$4</c:f>
              <c:strCache>
                <c:ptCount val="3"/>
                <c:pt idx="0">
                  <c:v> Are you Satisfied with the education imparted at St. Thomas College useful and relevant in your present job?</c:v>
                </c:pt>
                <c:pt idx="1">
                  <c:v> Rate the Faculty student relationship in St. Thomas College? </c:v>
                </c:pt>
                <c:pt idx="2">
                  <c:v>Have you availed Professional guidance for higher studies from T&amp;P Cell / Mentors of the college ?</c:v>
                </c:pt>
              </c:strCache>
            </c:strRef>
          </c:cat>
          <c:val>
            <c:numRef>
              <c:f>Sheet3!$G$2:$G$4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5F-49F5-871C-25C41D67A5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13131184"/>
        <c:axId val="2013135760"/>
      </c:barChart>
      <c:catAx>
        <c:axId val="201313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13135760"/>
        <c:crosses val="autoZero"/>
        <c:auto val="1"/>
        <c:lblAlgn val="ctr"/>
        <c:lblOffset val="100"/>
        <c:noMultiLvlLbl val="0"/>
      </c:catAx>
      <c:valAx>
        <c:axId val="201313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13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400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Sheet4!$C$2:$C$5</c:f>
              <c:numCache>
                <c:formatCode>General</c:formatCode>
                <c:ptCount val="4"/>
                <c:pt idx="0">
                  <c:v>69</c:v>
                </c:pt>
                <c:pt idx="1">
                  <c:v>43</c:v>
                </c:pt>
                <c:pt idx="2">
                  <c:v>79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7-472D-AB55-2B8E09E5D5E3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Sheet4!$B$2:$B$5</c:f>
              <c:strCache>
                <c:ptCount val="4"/>
                <c:pt idx="0">
                  <c:v>If you are invited to deliver a Guest Lecture/ A Special Talk / A Motivational Session for your juniors, will you be interested? </c:v>
                </c:pt>
                <c:pt idx="1">
                  <c:v> Are you a member of the college alumni association. </c:v>
                </c:pt>
                <c:pt idx="2">
                  <c:v> If no, would you like to join the college Alumni Association? </c:v>
                </c:pt>
                <c:pt idx="3">
                  <c:v> Are you willing to contribute to the development of the college? </c:v>
                </c:pt>
              </c:strCache>
            </c:strRef>
          </c:cat>
          <c:val>
            <c:numRef>
              <c:f>Sheet4!$D$2:$D$5</c:f>
              <c:numCache>
                <c:formatCode>General</c:formatCode>
                <c:ptCount val="4"/>
                <c:pt idx="0">
                  <c:v>31</c:v>
                </c:pt>
                <c:pt idx="1">
                  <c:v>57</c:v>
                </c:pt>
                <c:pt idx="2">
                  <c:v>21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7-472D-AB55-2B8E09E5D5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20179008"/>
        <c:axId val="1820179840"/>
      </c:barChart>
      <c:catAx>
        <c:axId val="182017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20179840"/>
        <c:crosses val="autoZero"/>
        <c:auto val="1"/>
        <c:lblAlgn val="ctr"/>
        <c:lblOffset val="100"/>
        <c:noMultiLvlLbl val="0"/>
      </c:catAx>
      <c:valAx>
        <c:axId val="1820179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17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C8A5E-D360-CFDB-6EC3-AAADC9EF3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56FE8-16F0-6FA1-C2C0-4FDBFD30B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25F98-F35F-8109-A2B1-03FC2358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60E98-405C-FF11-9C9B-2A2EF29A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CA08-BC31-3BB2-5673-9CE0F228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4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09CF-2BA1-CC1C-D6DD-EDED5A4A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8645F-1E89-C93B-3EAE-8CD7BB214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28DA4-A65F-7B0A-01C7-DC197851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09BAE-DDD5-054D-2264-65B31B10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8D12-8862-0E96-96A4-6691CB10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47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47C51-BEFA-8C56-4689-0EF68AC59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59175-54E8-CFC0-38BA-39005FC7F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29F80-480B-17D3-7C42-73A3B558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98B31-1F13-6727-B025-12351EEC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3581-1285-806E-23FA-6840F9D3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1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7549-6DB6-3EF9-F1D8-7725A186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0EB0-5D8B-0AA1-C720-FE6EB8FE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D541-1152-A92F-A5D7-7693C3CD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1828C-AD7B-7F65-0B47-E8108416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5908E-5FE3-43B0-46FF-1E96B3E5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21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F4AE-357E-A729-4045-F62A2F89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BE863-DA11-BFC9-D8C4-9D4D6587A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6B71C-4D31-876D-E5B5-2B4C2257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CD48-748D-E92A-20CD-46C65402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50340-7D25-A017-CB2A-5D3816C0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47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9D25-9913-C722-3A19-E2A42615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F10D-8899-D56B-4C66-4F35B46B8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D4BD7-E47D-E5CE-938C-A06F0D532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C1F76-1C48-25F0-9A2A-1F2D041E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EFC82-E6F2-50DC-F221-001D640E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D0AEA-7D21-793F-34EA-21AB050C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98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A3F8-DF9D-AD78-6318-4EDB06AC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1D664-000C-06E9-9DB5-0493284C0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1BE72-9CDC-CAB3-3696-0528A62BB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1C4C4-680E-F229-9667-1AAA5DA36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2947C-2B53-4B3F-E4E8-544882A90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12A4B-9561-3B7B-F797-E3FA95E4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CAF91-48F0-87D0-8461-F3A6EDB1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B9412-1F8D-79B7-A412-2AA665EC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8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5DAEB-DE21-BF94-2AC6-0B7ED8C6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02F41-FD9B-95AC-6BAF-214D1FE7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13DE8-701A-DD00-5890-D8D90474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C0A09-BF0B-0924-4F41-F4D1B56A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2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F2D27-A291-4D3E-5E44-9CB9600E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E0398-4E3F-6D37-A77D-E441DCB3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DF5D6-6FED-817E-8D5B-36D54843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6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2068-ECDB-F4FA-8E29-5DC3BD2B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39891-58B9-2B36-7A9D-7083E5C9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55F3B-83AC-43A5-897D-30E3C37E5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87935-78CB-9C3C-5B5F-24AE0354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0F0CB-9064-9724-293E-45FFC4F5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72185-A3A7-5AEE-9FEB-3A5A3080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6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F29E-0B67-2792-C36A-F82328C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835FA-2A2B-6A89-7A7F-0BB24B8F3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4EEDE-9371-1D99-9A96-3C08E389F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D7CAB-2A69-6ED4-36A6-CA29CC72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FBF93-39F8-3932-9FE3-93E8C2CE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5BF08-2208-05F0-95DA-CD397AE3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648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40072-6A2D-6409-4A21-D4E54274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9A066-2768-1BE0-5C1F-5BE338BD8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F9EF6-47A9-8EEB-F308-D4F1CFEA1B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89A5B-3D9C-4062-BCA4-33B1C9CBC933}" type="datetimeFigureOut">
              <a:rPr lang="en-IN" smtClean="0"/>
              <a:t>06-01-23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B9B48-7311-D44E-47BB-84805250F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8D3F-1152-FD63-C9B1-F0DA0654D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EFD2-BE50-4B64-B945-AAF3BF51B2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93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8C46C0-4AD0-6573-540F-5CCBB0C9590C}"/>
              </a:ext>
            </a:extLst>
          </p:cNvPr>
          <p:cNvSpPr txBox="1"/>
          <p:nvPr/>
        </p:nvSpPr>
        <p:spPr>
          <a:xfrm>
            <a:off x="4384963" y="23319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ALUMNI FEEDBACK 2021-22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BA9508-98A9-4DB7-7DD2-507BA3F0BD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941905"/>
              </p:ext>
            </p:extLst>
          </p:nvPr>
        </p:nvGraphicFramePr>
        <p:xfrm>
          <a:off x="673767" y="1001027"/>
          <a:ext cx="1109792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41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8C46C0-4AD0-6573-540F-5CCBB0C9590C}"/>
              </a:ext>
            </a:extLst>
          </p:cNvPr>
          <p:cNvSpPr txBox="1"/>
          <p:nvPr/>
        </p:nvSpPr>
        <p:spPr>
          <a:xfrm>
            <a:off x="4384963" y="23319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ALUMNI FEEDBACK 2021-22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36F2238-695C-6CBA-4144-55895B2A7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001928"/>
              </p:ext>
            </p:extLst>
          </p:nvPr>
        </p:nvGraphicFramePr>
        <p:xfrm>
          <a:off x="826168" y="1126156"/>
          <a:ext cx="10539663" cy="506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668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8C46C0-4AD0-6573-540F-5CCBB0C9590C}"/>
              </a:ext>
            </a:extLst>
          </p:cNvPr>
          <p:cNvSpPr txBox="1"/>
          <p:nvPr/>
        </p:nvSpPr>
        <p:spPr>
          <a:xfrm>
            <a:off x="4384963" y="23319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ALUMNI FEEDBACK 2021-22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1FFEA1-E0E8-16E5-D3E4-4C9B04FE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784689"/>
              </p:ext>
            </p:extLst>
          </p:nvPr>
        </p:nvGraphicFramePr>
        <p:xfrm>
          <a:off x="798897" y="1655545"/>
          <a:ext cx="9923646" cy="429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54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</dc:creator>
  <cp:lastModifiedBy>BIJO</cp:lastModifiedBy>
  <cp:revision>5</cp:revision>
  <dcterms:created xsi:type="dcterms:W3CDTF">2022-09-12T06:07:31Z</dcterms:created>
  <dcterms:modified xsi:type="dcterms:W3CDTF">2023-01-06T13:40:42Z</dcterms:modified>
</cp:coreProperties>
</file>